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11430000" cx="1143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600">
          <p15:clr>
            <a:srgbClr val="747775"/>
          </p15:clr>
        </p15:guide>
        <p15:guide id="2" pos="3600">
          <p15:clr>
            <a:srgbClr val="747775"/>
          </p15:clr>
        </p15:guide>
      </p15:sldGuideLst>
    </p:ext>
    <p:ext uri="GoogleSlidesCustomDataVersion2">
      <go:slidesCustomData xmlns:go="http://customooxmlschemas.google.com/" r:id="rId8" roundtripDataSignature="AMtx7mgPstdGPc4hY4cHwmgujYO4Nc0Q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600" orient="horz"/>
        <p:guide pos="36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ctrTitle"/>
          </p:nvPr>
        </p:nvSpPr>
        <p:spPr>
          <a:xfrm>
            <a:off x="389635" y="1654611"/>
            <a:ext cx="10650600" cy="456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/>
        </p:txBody>
      </p:sp>
      <p:sp>
        <p:nvSpPr>
          <p:cNvPr id="11" name="Google Shape;11;p4"/>
          <p:cNvSpPr txBox="1"/>
          <p:nvPr>
            <p:ph idx="1" type="subTitle"/>
          </p:nvPr>
        </p:nvSpPr>
        <p:spPr>
          <a:xfrm>
            <a:off x="389625" y="6298056"/>
            <a:ext cx="10650600" cy="1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hasCustomPrompt="1" type="title"/>
          </p:nvPr>
        </p:nvSpPr>
        <p:spPr>
          <a:xfrm>
            <a:off x="389625" y="2458056"/>
            <a:ext cx="10650600" cy="43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389625" y="7004944"/>
            <a:ext cx="10650600" cy="28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389625" y="2561056"/>
            <a:ext cx="106506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389625" y="4779667"/>
            <a:ext cx="10650600" cy="18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389625" y="2561056"/>
            <a:ext cx="49998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3" name="Google Shape;23;p7"/>
          <p:cNvSpPr txBox="1"/>
          <p:nvPr>
            <p:ph idx="2" type="body"/>
          </p:nvPr>
        </p:nvSpPr>
        <p:spPr>
          <a:xfrm>
            <a:off x="6040500" y="2561056"/>
            <a:ext cx="49998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89625" y="1234667"/>
            <a:ext cx="35100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389625" y="3088000"/>
            <a:ext cx="3510000" cy="7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612813" y="1000333"/>
            <a:ext cx="7959900" cy="90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5715000" y="-278"/>
            <a:ext cx="5715000" cy="114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43900" lIns="143900" spcFirstLastPara="1" rIns="143900" wrap="square" tIns="143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331875" y="2740389"/>
            <a:ext cx="50565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331875" y="6229056"/>
            <a:ext cx="5056500" cy="27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6174375" y="1609056"/>
            <a:ext cx="4796400" cy="82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389625" y="9401278"/>
            <a:ext cx="74985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389625" y="2561056"/>
            <a:ext cx="106506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>
            <p:ph type="title"/>
          </p:nvPr>
        </p:nvSpPr>
        <p:spPr>
          <a:xfrm>
            <a:off x="389625" y="697019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859"/>
              <a:t>¡Únete a la celebración del Día Internacional de la Cultura Científica cambiando tu foto de perfil en redes sociales!</a:t>
            </a:r>
            <a:endParaRPr b="1" sz="3859"/>
          </a:p>
        </p:txBody>
      </p:sp>
      <p:sp>
        <p:nvSpPr>
          <p:cNvPr id="60" name="Google Shape;60;p2"/>
          <p:cNvSpPr txBox="1"/>
          <p:nvPr>
            <p:ph idx="1" type="body"/>
          </p:nvPr>
        </p:nvSpPr>
        <p:spPr>
          <a:xfrm>
            <a:off x="389625" y="3319525"/>
            <a:ext cx="10650600" cy="73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s"/>
              <a:t>Haz una copia de este archivo en tu cuenta de Google drive o descárgalo en tu computadora.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s"/>
              <a:t>Coloca tu fotografía en la primera diapositiva y ajústala para que quede centrada y tu rostro se vea a través del círculo central.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s"/>
              <a:t>Da click derecho sobre tu fotografía y selecciona el comando “enviar al fondo” (Desde la aplicación de Google Drive el comando es “Ordenar -&gt; Enviar al fondo”).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s"/>
              <a:t>Descarga la primera diapositiva en formato jpg o png. (Desde la aplicación de Power Point el comando es “Archivo -&gt; exportar -&gt; Elegir formato de archivo”) 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s"/>
              <a:t>¡Listo! Ahora sube tu fotografía en tus redes sociales, no olvides usar los hashtags </a:t>
            </a:r>
            <a:r>
              <a:rPr b="1" lang="es"/>
              <a:t>#DíaCulturaCientífica #ScienceCultureDay #YoVivoLaCiencia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