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1430000" cx="1143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600">
          <p15:clr>
            <a:srgbClr val="A4A3A4"/>
          </p15:clr>
        </p15:guide>
        <p15:guide id="2" pos="36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600" orient="horz"/>
        <p:guide pos="360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f2db21fd34_0_0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f2db21fd3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89635" y="1654611"/>
            <a:ext cx="10650600" cy="45612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1pPr>
            <a:lvl2pPr lvl="1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2pPr>
            <a:lvl3pPr lvl="2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3pPr>
            <a:lvl4pPr lvl="3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4pPr>
            <a:lvl5pPr lvl="4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5pPr>
            <a:lvl6pPr lvl="5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6pPr>
            <a:lvl7pPr lvl="6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7pPr>
            <a:lvl8pPr lvl="7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8pPr>
            <a:lvl9pPr lvl="8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89625" y="6298056"/>
            <a:ext cx="10650600" cy="17613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89625" y="2458056"/>
            <a:ext cx="10650600" cy="43632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89625" y="7004944"/>
            <a:ext cx="10650600" cy="28908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 algn="ctr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89625" y="4779667"/>
            <a:ext cx="10650600" cy="1870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1pPr>
            <a:lvl2pPr lvl="1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2pPr>
            <a:lvl3pPr lvl="2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3pPr>
            <a:lvl4pPr lvl="3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4pPr>
            <a:lvl5pPr lvl="4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5pPr>
            <a:lvl6pPr lvl="5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6pPr>
            <a:lvl7pPr lvl="6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7pPr>
            <a:lvl8pPr lvl="7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8pPr>
            <a:lvl9pPr lvl="8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89625" y="2561056"/>
            <a:ext cx="10650600" cy="75921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89625" y="2561056"/>
            <a:ext cx="4999800" cy="75921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6040500" y="2561056"/>
            <a:ext cx="4999800" cy="75921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89625" y="1234667"/>
            <a:ext cx="3510000" cy="16794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89625" y="3088000"/>
            <a:ext cx="3510000" cy="70653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612813" y="1000333"/>
            <a:ext cx="7959900" cy="90906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1pPr>
            <a:lvl2pPr lvl="1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2pPr>
            <a:lvl3pPr lvl="2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3pPr>
            <a:lvl4pPr lvl="3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4pPr>
            <a:lvl5pPr lvl="4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5pPr>
            <a:lvl6pPr lvl="5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6pPr>
            <a:lvl7pPr lvl="6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7pPr>
            <a:lvl8pPr lvl="7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8pPr>
            <a:lvl9pPr lvl="8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715000" y="-278"/>
            <a:ext cx="5715000" cy="1143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43900" lIns="143900" spcFirstLastPara="1" rIns="143900" wrap="square" tIns="143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31875" y="2740389"/>
            <a:ext cx="5056500" cy="32940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31875" y="6229056"/>
            <a:ext cx="5056500" cy="27447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6174375" y="1609056"/>
            <a:ext cx="4796400" cy="8211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89625" y="9401278"/>
            <a:ext cx="7498500" cy="13446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9625" y="2561056"/>
            <a:ext cx="10650600" cy="75921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  <a:defRPr sz="2800">
                <a:solidFill>
                  <a:schemeClr val="dk2"/>
                </a:solidFill>
              </a:defRPr>
            </a:lvl1pPr>
            <a:lvl2pPr indent="-3683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2pPr>
            <a:lvl3pPr indent="-3683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3pPr>
            <a:lvl4pPr indent="-3683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4pPr>
            <a:lvl5pPr indent="-3683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5pPr>
            <a:lvl6pPr indent="-3683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6pPr>
            <a:lvl7pPr indent="-3683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7pPr>
            <a:lvl8pPr indent="-3683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8pPr>
            <a:lvl9pPr indent="-3683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 algn="r">
              <a:buNone/>
              <a:defRPr sz="1600">
                <a:solidFill>
                  <a:schemeClr val="dk2"/>
                </a:solidFill>
              </a:defRPr>
            </a:lvl1pPr>
            <a:lvl2pPr lvl="1" algn="r">
              <a:buNone/>
              <a:defRPr sz="1600">
                <a:solidFill>
                  <a:schemeClr val="dk2"/>
                </a:solidFill>
              </a:defRPr>
            </a:lvl2pPr>
            <a:lvl3pPr lvl="2" algn="r">
              <a:buNone/>
              <a:defRPr sz="1600">
                <a:solidFill>
                  <a:schemeClr val="dk2"/>
                </a:solidFill>
              </a:defRPr>
            </a:lvl3pPr>
            <a:lvl4pPr lvl="3" algn="r">
              <a:buNone/>
              <a:defRPr sz="1600">
                <a:solidFill>
                  <a:schemeClr val="dk2"/>
                </a:solidFill>
              </a:defRPr>
            </a:lvl4pPr>
            <a:lvl5pPr lvl="4" algn="r">
              <a:buNone/>
              <a:defRPr sz="1600">
                <a:solidFill>
                  <a:schemeClr val="dk2"/>
                </a:solidFill>
              </a:defRPr>
            </a:lvl5pPr>
            <a:lvl6pPr lvl="5" algn="r">
              <a:buNone/>
              <a:defRPr sz="1600">
                <a:solidFill>
                  <a:schemeClr val="dk2"/>
                </a:solidFill>
              </a:defRPr>
            </a:lvl6pPr>
            <a:lvl7pPr lvl="6" algn="r">
              <a:buNone/>
              <a:defRPr sz="1600">
                <a:solidFill>
                  <a:schemeClr val="dk2"/>
                </a:solidFill>
              </a:defRPr>
            </a:lvl7pPr>
            <a:lvl8pPr lvl="7" algn="r">
              <a:buNone/>
              <a:defRPr sz="1600">
                <a:solidFill>
                  <a:schemeClr val="dk2"/>
                </a:solidFill>
              </a:defRPr>
            </a:lvl8pPr>
            <a:lvl9pPr lvl="8" algn="r">
              <a:buNone/>
              <a:defRPr sz="16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5"/>
            <a:ext cx="11430001" cy="11420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89625" y="697019"/>
            <a:ext cx="10650600" cy="1272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s" sz="3859"/>
              <a:t>Junte-se à celebração do Dia Internacional da Cultura Científica, mudando a sua imagem de perfil nos meios de comunicação social!</a:t>
            </a:r>
            <a:endParaRPr b="1" sz="3859"/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89625" y="3319525"/>
            <a:ext cx="10650600" cy="73950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 lnSpcReduction="20000"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1- Copie este ficheiro para a sua conta de Google Drive, ou descarregue-o para o seu computador.</a:t>
            </a:r>
            <a:endParaRPr/>
          </a:p>
          <a:p>
            <a:pPr indent="0" lvl="0" marL="45720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2.	Coloque a sua fotografia pessoal no primeiro diapositivo e coloque-o de forma a que o seu rosto se mostre através do círculo central.</a:t>
            </a:r>
            <a:endParaRPr/>
          </a:p>
          <a:p>
            <a:pPr indent="0" lvl="0" marL="45720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3.	Clique na sua fotografia e seleccione "enviar para trás" (Da aplicação Google Drive o comando é "Arranjar -&gt; Enviar para trás").</a:t>
            </a:r>
            <a:endParaRPr/>
          </a:p>
          <a:p>
            <a:pPr indent="0" lvl="0" marL="45720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4.		Descarregue o primeiro diapositivo em formato jpg ou png (Da aplicação PowerPoint o comando é "Ficheiro -&gt; exportar -&gt; Escolher formato de ficheiro"). </a:t>
            </a:r>
            <a:endParaRPr/>
          </a:p>
          <a:p>
            <a:pPr indent="0" lvl="0" marL="457200" rtl="0" algn="l">
              <a:spcBef>
                <a:spcPts val="1900"/>
              </a:spcBef>
              <a:spcAft>
                <a:spcPts val="1900"/>
              </a:spcAft>
              <a:buNone/>
            </a:pPr>
            <a:r>
              <a:rPr lang="es"/>
              <a:t>5.	Pronto! Carregue a sua fotografia para as suas redes sociais. Não se esqueça de usar os hashtags #ScienceCultureDay #EuVivoACiência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